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588"/>
    <a:srgbClr val="0367B3"/>
    <a:srgbClr val="03B375"/>
    <a:srgbClr val="5A4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6506BE-3696-E647-805E-CD7F32D95567}" v="1" dt="2025-03-03T18:37:43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11"/>
    <p:restoredTop sz="94618"/>
  </p:normalViewPr>
  <p:slideViewPr>
    <p:cSldViewPr snapToGrid="0">
      <p:cViewPr varScale="1">
        <p:scale>
          <a:sx n="166" d="100"/>
          <a:sy n="166" d="100"/>
        </p:scale>
        <p:origin x="19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Elliott" userId="88d819ed-c6fb-4be0-b8ad-903463f5be11" providerId="ADAL" clId="{676506BE-3696-E647-805E-CD7F32D95567}"/>
    <pc:docChg chg="undo custSel modSld">
      <pc:chgData name="Taylor Elliott" userId="88d819ed-c6fb-4be0-b8ad-903463f5be11" providerId="ADAL" clId="{676506BE-3696-E647-805E-CD7F32D95567}" dt="2025-03-03T18:38:24.980" v="22" actId="1076"/>
      <pc:docMkLst>
        <pc:docMk/>
      </pc:docMkLst>
      <pc:sldChg chg="addSp delSp modSp mod">
        <pc:chgData name="Taylor Elliott" userId="88d819ed-c6fb-4be0-b8ad-903463f5be11" providerId="ADAL" clId="{676506BE-3696-E647-805E-CD7F32D95567}" dt="2025-03-03T18:38:24.980" v="22" actId="1076"/>
        <pc:sldMkLst>
          <pc:docMk/>
          <pc:sldMk cId="475776107" sldId="257"/>
        </pc:sldMkLst>
        <pc:spChg chg="mod">
          <ac:chgData name="Taylor Elliott" userId="88d819ed-c6fb-4be0-b8ad-903463f5be11" providerId="ADAL" clId="{676506BE-3696-E647-805E-CD7F32D95567}" dt="2025-03-03T18:38:24.980" v="22" actId="1076"/>
          <ac:spMkLst>
            <pc:docMk/>
            <pc:sldMk cId="475776107" sldId="257"/>
            <ac:spMk id="23" creationId="{4853A263-F289-0291-0645-0B95733FBAEC}"/>
          </ac:spMkLst>
        </pc:spChg>
        <pc:spChg chg="mod">
          <ac:chgData name="Taylor Elliott" userId="88d819ed-c6fb-4be0-b8ad-903463f5be11" providerId="ADAL" clId="{676506BE-3696-E647-805E-CD7F32D95567}" dt="2025-03-03T18:38:24.980" v="22" actId="1076"/>
          <ac:spMkLst>
            <pc:docMk/>
            <pc:sldMk cId="475776107" sldId="257"/>
            <ac:spMk id="24" creationId="{BAF593B6-314B-1B84-737D-9BD242FF0C8B}"/>
          </ac:spMkLst>
        </pc:spChg>
        <pc:spChg chg="mod">
          <ac:chgData name="Taylor Elliott" userId="88d819ed-c6fb-4be0-b8ad-903463f5be11" providerId="ADAL" clId="{676506BE-3696-E647-805E-CD7F32D95567}" dt="2025-03-03T18:38:24.980" v="22" actId="1076"/>
          <ac:spMkLst>
            <pc:docMk/>
            <pc:sldMk cId="475776107" sldId="257"/>
            <ac:spMk id="26" creationId="{BE0B6C1A-C07E-4841-CFD7-A426D9A9A6E0}"/>
          </ac:spMkLst>
        </pc:spChg>
        <pc:spChg chg="mod">
          <ac:chgData name="Taylor Elliott" userId="88d819ed-c6fb-4be0-b8ad-903463f5be11" providerId="ADAL" clId="{676506BE-3696-E647-805E-CD7F32D95567}" dt="2025-03-03T18:38:24.980" v="22" actId="1076"/>
          <ac:spMkLst>
            <pc:docMk/>
            <pc:sldMk cId="475776107" sldId="257"/>
            <ac:spMk id="29" creationId="{162ABFC8-F694-1C7A-75BA-378C6DC8D7D6}"/>
          </ac:spMkLst>
        </pc:spChg>
        <pc:picChg chg="add mod modCrop">
          <ac:chgData name="Taylor Elliott" userId="88d819ed-c6fb-4be0-b8ad-903463f5be11" providerId="ADAL" clId="{676506BE-3696-E647-805E-CD7F32D95567}" dt="2025-03-03T18:38:20.286" v="21" actId="1076"/>
          <ac:picMkLst>
            <pc:docMk/>
            <pc:sldMk cId="475776107" sldId="257"/>
            <ac:picMk id="3" creationId="{0815A277-1FE3-4606-84CA-3BFD00F6753E}"/>
          </ac:picMkLst>
        </pc:picChg>
        <pc:picChg chg="mod">
          <ac:chgData name="Taylor Elliott" userId="88d819ed-c6fb-4be0-b8ad-903463f5be11" providerId="ADAL" clId="{676506BE-3696-E647-805E-CD7F32D95567}" dt="2025-03-03T15:34:00.549" v="1" actId="1076"/>
          <ac:picMkLst>
            <pc:docMk/>
            <pc:sldMk cId="475776107" sldId="257"/>
            <ac:picMk id="5" creationId="{F896707F-A7F7-95E0-B3E4-3FDDD3DEF250}"/>
          </ac:picMkLst>
        </pc:picChg>
        <pc:picChg chg="mod">
          <ac:chgData name="Taylor Elliott" userId="88d819ed-c6fb-4be0-b8ad-903463f5be11" providerId="ADAL" clId="{676506BE-3696-E647-805E-CD7F32D95567}" dt="2025-03-03T15:34:10.737" v="5" actId="1076"/>
          <ac:picMkLst>
            <pc:docMk/>
            <pc:sldMk cId="475776107" sldId="257"/>
            <ac:picMk id="12" creationId="{2A9AF7E2-E2AA-ABF5-45F3-CFE1BF138574}"/>
          </ac:picMkLst>
        </pc:picChg>
        <pc:picChg chg="del">
          <ac:chgData name="Taylor Elliott" userId="88d819ed-c6fb-4be0-b8ad-903463f5be11" providerId="ADAL" clId="{676506BE-3696-E647-805E-CD7F32D95567}" dt="2025-03-03T18:23:38.882" v="6" actId="478"/>
          <ac:picMkLst>
            <pc:docMk/>
            <pc:sldMk cId="475776107" sldId="257"/>
            <ac:picMk id="18" creationId="{C257F90E-32AB-DA8B-A61F-7EED47C4E13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BB714-AF0A-AAF3-4D1D-F8158B9C5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134C8-3A53-A15A-946D-60A7FF947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F3C57-BF25-829E-6FAB-D76855B9E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063-B9E4-9743-A046-1E0518FDA1D5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99E22-C6E1-119B-FEB5-B04E3079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DAD92-E17D-CA95-F3E7-7052A927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83CE-FE97-194D-8B3B-C73B74B5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961E4-4841-A5C3-7B00-84182D3D3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C89A2-EE60-FB42-187F-66BCD9DD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AB006-E85C-2BE8-9410-E90A197B2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063-B9E4-9743-A046-1E0518FDA1D5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DA310-7ADC-DDE7-BE6C-7DE1D67C7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1499-71A2-1212-39D4-CF476F80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83CE-FE97-194D-8B3B-C73B74B5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0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434A7C-393E-E651-CB22-BC712C40D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37E72-6589-CD56-4501-9B17A6DDD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C471B-6FA1-35D4-CEF0-888766DD3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063-B9E4-9743-A046-1E0518FDA1D5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6AC08-9AF7-4A7F-3648-E39FFFABA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77716-CC40-78BF-2136-DBEF2E85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83CE-FE97-194D-8B3B-C73B74B5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7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59562-F463-7D5F-B0BC-6814C16D2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0D4A3-97B7-9DE9-4A42-C4BA2A7C6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589CE-8488-68F1-ECFF-0DB97458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063-B9E4-9743-A046-1E0518FDA1D5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EA7F1-7513-0732-7879-8D85E396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3929A-7F50-193F-E87A-BC0B43D4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83CE-FE97-194D-8B3B-C73B74B5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5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8829-5651-CBA4-10EF-6A6285B5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02B2B-BE8E-6B7A-4F2D-D314FFF32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33C04-8087-364D-DC77-7F417EB5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063-B9E4-9743-A046-1E0518FDA1D5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A5F3A-CBD5-BABB-1737-831FA6128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9D889-9102-E221-BF49-816571085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83CE-FE97-194D-8B3B-C73B74B5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1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ED0FC-9982-5C7E-4527-5201A447C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5E36B-3829-BA11-7096-2A4C4333A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5C0D3-2AF4-903F-38B7-5E7778156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4FEB3-C98C-615B-40A0-FCD142A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063-B9E4-9743-A046-1E0518FDA1D5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18999-5942-9D11-8505-E7BE7746C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EEC57-15B1-5E0C-7637-0ED9D5A3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83CE-FE97-194D-8B3B-C73B74B5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3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ACD4-0A55-307B-197D-AF54FA5D6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7A2F5-4952-497D-2343-341D6247F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D2E75-166B-2A6A-ADBA-3B8A2A717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BDC788-07B0-C6B8-9DE5-30280162A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DA8A8E-3EFF-8ECB-420E-ECFA72C06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BE14DD-ABF9-0F5D-72F5-2C132002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063-B9E4-9743-A046-1E0518FDA1D5}" type="datetimeFigureOut">
              <a:rPr lang="en-US" smtClean="0"/>
              <a:t>3/3/25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5D68B1-DF9B-28DD-E663-138510E51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A64038-36D8-4C3A-3915-9EB2A1C9D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83CE-FE97-194D-8B3B-C73B74B5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6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0624A-041C-776F-0FD5-4E627A043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CBF9F0-653F-A5AE-4506-8C0CD74E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063-B9E4-9743-A046-1E0518FDA1D5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25A36D-3B2C-708E-558B-A13D28480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4ECCB-654D-D637-53CD-DD6F039F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83CE-FE97-194D-8B3B-C73B74B5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3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33C3A-9965-0FCB-6888-CAB452056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063-B9E4-9743-A046-1E0518FDA1D5}" type="datetimeFigureOut">
              <a:rPr lang="en-US" smtClean="0"/>
              <a:t>3/3/25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EB9C7-7642-70D1-A58D-8F6499581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74953-7752-E4E9-7749-F5AAED237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83CE-FE97-194D-8B3B-C73B74B5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6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9423-33E3-AE65-072F-4A4BDD0E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66FBA-6899-D839-9CE7-79913F1DC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AF2D3-0FB0-BFB5-24F6-F90E6D516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A0FE6-A0F3-57CE-DA87-653D6EC33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063-B9E4-9743-A046-1E0518FDA1D5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EEC21-7648-ADC5-811F-9B961B04A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D7825-12B8-DF46-F09D-AD821F6B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83CE-FE97-194D-8B3B-C73B74B5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9C2A0-B57E-6B66-3211-FAA7260B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94545A-07CF-F6F8-7728-2042A0F93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72736-1E8E-C442-6529-10BD4ED2B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481A2-4F81-B892-695D-6E616E52B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5063-B9E4-9743-A046-1E0518FDA1D5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BE3DC-4E1C-904A-663E-9FE62D4A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60EB2-F109-1741-283E-5BA2747C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83CE-FE97-194D-8B3B-C73B74B5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5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6E68B0-9A4A-E664-3C7E-250EF72F8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51866-D6B7-4865-4FA8-F04395CCE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9ED6B-0B47-73BD-2AA4-39E49CC31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A05063-B9E4-9743-A046-1E0518FDA1D5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85463-1540-54B2-D18E-B634AF418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3652E-B5AC-4C78-CDCF-03BF976F3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AB83CE-FE97-194D-8B3B-C73B74B5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7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bear wearing a mask and cape&#10;&#10;Description automatically generated">
            <a:extLst>
              <a:ext uri="{FF2B5EF4-FFF2-40B4-BE49-F238E27FC236}">
                <a16:creationId xmlns:a16="http://schemas.microsoft.com/office/drawing/2014/main" id="{6152264A-BF2D-C623-0F39-C7685CFD1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9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le with a white rectangle&#10;&#10;Description automatically generated">
            <a:extLst>
              <a:ext uri="{FF2B5EF4-FFF2-40B4-BE49-F238E27FC236}">
                <a16:creationId xmlns:a16="http://schemas.microsoft.com/office/drawing/2014/main" id="{F896707F-A7F7-95E0-B3E4-3FDDD3DEF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EFA9CE-044B-DFF6-F49B-EFBB93E4CBF6}"/>
              </a:ext>
            </a:extLst>
          </p:cNvPr>
          <p:cNvSpPr txBox="1"/>
          <p:nvPr/>
        </p:nvSpPr>
        <p:spPr>
          <a:xfrm>
            <a:off x="8287265" y="172995"/>
            <a:ext cx="369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BLUE SUNDAY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1FA16-4406-8EA7-F9A5-4E39E7C0EB49}"/>
              </a:ext>
            </a:extLst>
          </p:cNvPr>
          <p:cNvSpPr txBox="1"/>
          <p:nvPr/>
        </p:nvSpPr>
        <p:spPr>
          <a:xfrm>
            <a:off x="8287265" y="644441"/>
            <a:ext cx="369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APRIL 27,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FE1E56-8B13-23AE-D400-F1D542EBFB9A}"/>
              </a:ext>
            </a:extLst>
          </p:cNvPr>
          <p:cNvSpPr txBox="1"/>
          <p:nvPr/>
        </p:nvSpPr>
        <p:spPr>
          <a:xfrm>
            <a:off x="1334591" y="5536838"/>
            <a:ext cx="817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5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WANT TO BECOME A HERO? </a:t>
            </a:r>
          </a:p>
          <a:p>
            <a:pPr algn="r"/>
            <a:r>
              <a:rPr lang="en-US" sz="35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FLY OVER TO OUR WEBSITE!</a:t>
            </a:r>
          </a:p>
        </p:txBody>
      </p:sp>
      <p:pic>
        <p:nvPicPr>
          <p:cNvPr id="12" name="Picture 1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A9AF7E2-E2AA-ABF5-45F3-CFE1BF138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216" y="5271663"/>
            <a:ext cx="1648224" cy="16482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853A263-F289-0291-0645-0B95733FBAEC}"/>
              </a:ext>
            </a:extLst>
          </p:cNvPr>
          <p:cNvSpPr txBox="1"/>
          <p:nvPr/>
        </p:nvSpPr>
        <p:spPr>
          <a:xfrm>
            <a:off x="5238145" y="1715816"/>
            <a:ext cx="3471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367B3"/>
                </a:solidFill>
                <a:latin typeface="Century Gothic" panose="020B0502020202020204" pitchFamily="34" charset="0"/>
              </a:rPr>
              <a:t>SUPPORT…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F593B6-314B-1B84-737D-9BD242FF0C8B}"/>
              </a:ext>
            </a:extLst>
          </p:cNvPr>
          <p:cNvSpPr txBox="1"/>
          <p:nvPr/>
        </p:nvSpPr>
        <p:spPr>
          <a:xfrm>
            <a:off x="5238145" y="2485257"/>
            <a:ext cx="3894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3B375"/>
                </a:solidFill>
                <a:latin typeface="Century Gothic" panose="020B0502020202020204" pitchFamily="34" charset="0"/>
              </a:rPr>
              <a:t>VOLUNTEER…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0B6C1A-C07E-4841-CFD7-A426D9A9A6E0}"/>
              </a:ext>
            </a:extLst>
          </p:cNvPr>
          <p:cNvSpPr txBox="1"/>
          <p:nvPr/>
        </p:nvSpPr>
        <p:spPr>
          <a:xfrm>
            <a:off x="5238145" y="3254698"/>
            <a:ext cx="5909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5A4099"/>
                </a:solidFill>
                <a:latin typeface="Century Gothic" panose="020B0502020202020204" pitchFamily="34" charset="0"/>
              </a:rPr>
              <a:t>EDUCATE YOURSELF…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2ABFC8-F694-1C7A-75BA-378C6DC8D7D6}"/>
              </a:ext>
            </a:extLst>
          </p:cNvPr>
          <p:cNvSpPr txBox="1"/>
          <p:nvPr/>
        </p:nvSpPr>
        <p:spPr>
          <a:xfrm>
            <a:off x="5250707" y="4049539"/>
            <a:ext cx="5909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2C3588"/>
                </a:solidFill>
                <a:latin typeface="Century Gothic" panose="020B0502020202020204" pitchFamily="34" charset="0"/>
              </a:rPr>
              <a:t>BE A HERO!</a:t>
            </a:r>
          </a:p>
        </p:txBody>
      </p:sp>
      <p:pic>
        <p:nvPicPr>
          <p:cNvPr id="3" name="Picture 2" descr="A cartoon of a child wearing a garment&#10;&#10;Description automatically generated">
            <a:extLst>
              <a:ext uri="{FF2B5EF4-FFF2-40B4-BE49-F238E27FC236}">
                <a16:creationId xmlns:a16="http://schemas.microsoft.com/office/drawing/2014/main" id="{0815A277-1FE3-4606-84CA-3BFD00F675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48" t="1245" r="15303" b="4572"/>
          <a:stretch/>
        </p:blipFill>
        <p:spPr>
          <a:xfrm rot="931779">
            <a:off x="485660" y="1726046"/>
            <a:ext cx="4233617" cy="465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76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5dc163-0ecb-41f4-afc8-2c7370c20855">
      <Terms xmlns="http://schemas.microsoft.com/office/infopath/2007/PartnerControls"/>
    </lcf76f155ced4ddcb4097134ff3c332f>
    <TaxCatchAll xmlns="4584b5a2-c19f-47fa-bab9-9a11a34cb1c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21669F911B2C4EB46B8EFEF8C928CC" ma:contentTypeVersion="19" ma:contentTypeDescription="Create a new document." ma:contentTypeScope="" ma:versionID="cc2896dd37174be8408e89d0c59e513b">
  <xsd:schema xmlns:xsd="http://www.w3.org/2001/XMLSchema" xmlns:xs="http://www.w3.org/2001/XMLSchema" xmlns:p="http://schemas.microsoft.com/office/2006/metadata/properties" xmlns:ns2="575dc163-0ecb-41f4-afc8-2c7370c20855" xmlns:ns3="4584b5a2-c19f-47fa-bab9-9a11a34cb1cb" targetNamespace="http://schemas.microsoft.com/office/2006/metadata/properties" ma:root="true" ma:fieldsID="d612472237664af97a8d92e87baa5214" ns2:_="" ns3:_="">
    <xsd:import namespace="575dc163-0ecb-41f4-afc8-2c7370c20855"/>
    <xsd:import namespace="4584b5a2-c19f-47fa-bab9-9a11a34cb1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dc163-0ecb-41f4-afc8-2c7370c208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1988841-3e53-4438-839a-f5dcafc712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4b5a2-c19f-47fa-bab9-9a11a34cb1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a68fab-ff8c-4824-86c5-0a70850c8dd7}" ma:internalName="TaxCatchAll" ma:showField="CatchAllData" ma:web="4584b5a2-c19f-47fa-bab9-9a11a34cb1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F67305-3442-4E73-9422-7B3815D569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B135C-52AD-43FC-A262-360695C05D4F}">
  <ds:schemaRefs>
    <ds:schemaRef ds:uri="http://purl.org/dc/terms/"/>
    <ds:schemaRef ds:uri="http://purl.org/dc/elements/1.1/"/>
    <ds:schemaRef ds:uri="4584b5a2-c19f-47fa-bab9-9a11a34cb1cb"/>
    <ds:schemaRef ds:uri="http://purl.org/dc/dcmitype/"/>
    <ds:schemaRef ds:uri="http://schemas.microsoft.com/office/2006/documentManagement/types"/>
    <ds:schemaRef ds:uri="575dc163-0ecb-41f4-afc8-2c7370c20855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6266686-BA6F-43ED-8D7D-8C8C40437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5dc163-0ecb-41f4-afc8-2c7370c20855"/>
    <ds:schemaRef ds:uri="4584b5a2-c19f-47fa-bab9-9a11a34cb1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29</Words>
  <Application>Microsoft Macintosh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Elliott</dc:creator>
  <cp:lastModifiedBy>Taylor Elliott</cp:lastModifiedBy>
  <cp:revision>1</cp:revision>
  <dcterms:created xsi:type="dcterms:W3CDTF">2025-01-07T15:47:46Z</dcterms:created>
  <dcterms:modified xsi:type="dcterms:W3CDTF">2025-03-03T18:38:30Z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0x0101008E21669F911B2C4EB46B8EFEF8C928CC</vt:lpwstr>
  </property>
  <property fmtid="{D5CDD505-2E9C-101B-9397-08002B2CF9AE}" pid="3" name="MediaServiceImageTags">
    <vt:lpwstr/>
  </property>
</Properties>
</file>