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72"/>
  </p:normalViewPr>
  <p:slideViewPr>
    <p:cSldViewPr snapToGrid="0" snapToObjects="1">
      <p:cViewPr varScale="1">
        <p:scale>
          <a:sx n="134" d="100"/>
          <a:sy n="134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D26D7-D292-F348-A85A-1E1981411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CD942-86CC-7F49-9A69-A2D327F82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175FE-1FA5-F442-8CC4-AD17DEE4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1DC35-9C50-8E42-8178-B69EB143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49F0B-D624-C94F-BDBD-9FBBEBFA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7258C-56BA-CE4C-BD3F-94EA00D9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77977-9972-954D-B9D6-F34B8D71C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817A0-A931-EB49-9E26-80B4D1A2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9F56F-CB56-D441-B296-105190E9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520D9-7E04-4542-B007-19C00C9DF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1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A7CF0-3776-CD48-898C-B20F0E771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02BD1-2320-2146-B49D-311C4491E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789BF-B961-4A45-8369-D387AD6A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258F6-AC2B-6642-99C6-7D70D193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9ED3C-CBDB-B94A-90A5-47E284B8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C3DF5-8DA0-5E48-B8C5-1DC075B5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C5F28-505B-C740-8BCD-0F7B2494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7DDC-12EC-1547-B88C-B8BD1062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181D7-A18B-304E-907D-8D8596E9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0B6A7-6E06-384C-91F4-A79E70C6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7CFC-6BEC-234E-9DE1-D0B24C2D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F3E76-0DEA-7240-8206-291BA5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48D41-1C30-EA42-A5A0-B59D5632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5272B-1788-FC49-9AFF-DFECB36E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BA32-A6D2-C142-BC6D-A47FC320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01839-421F-EF48-8A45-BDC67BA9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66CC-2E89-1C47-84C8-B824F3ECE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84232-E5C8-A84A-8EC8-B5C5B9821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93A2F-0B64-6D44-86BE-0EE89206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5056B-9041-FA4C-8F51-381FE8D3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5EE1D-CA6A-CF4F-9150-36B5ECC4F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0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3365-FAF1-894E-8249-365B34158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4F1F7-1725-4E45-B253-932863D3E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C5B76-718D-434B-BBE4-45ED59FB2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1D573-CAF2-D04D-88ED-89F47877F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F42EA-BC67-3D48-936A-09E72FF75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1C1F2-80B0-8B4E-A77E-ACBEB62E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90A65-653A-F149-A42A-70CE7FE9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C9E5A6-DAD9-4142-8706-C65E70DB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4E36-77EC-C242-8461-AD4128C54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9425A-0C9D-B448-B80D-BF721B04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5BA20-5726-4A41-936A-99E5C725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1B30D-79DC-F54C-97C0-EE958CF0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8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86419-BD07-0C4C-B287-AB2FB532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47577-3343-C545-B9E6-D5C5191B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F692C-9D5B-354E-88BE-52ADCB34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9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DA44-A164-DA40-9EF3-BD6DD7E3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C326B-853F-7748-8A32-846A433D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C04B7-03E0-6847-B372-AC8A23C46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EAB7D-6446-C347-9518-F011DC2A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E90E5-7FD4-E34A-92F3-6E3B8294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164AC-C32A-F044-A966-6C6FDCD5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2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6A1B-7285-864B-8184-5AA0A145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22D71-8635-6C4D-8E56-6222D57BE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8D87D-FA73-234A-822C-6DCD4C4F5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28D5C-85DD-0B48-BBD9-FD5A27CD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6B28E-1853-1249-BC29-069AD346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47991-E59A-4C4C-AE73-8B69AF1F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7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43C6-1F00-114E-BCB4-13BDA4C3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7040E-5A04-BE42-B556-CF2A97C62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5E830-A43E-4348-951E-52C7D3F7C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CBCBC-577A-824B-BBF0-BC648D338F48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16FDF-B371-3E45-ACBF-90EB92B85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12D5D-7822-4941-82CC-0221157FA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0281-1073-F440-92E8-2644DDB1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5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2D9AFA6-0D93-A248-8B1E-8AC34A5E087C}"/>
              </a:ext>
            </a:extLst>
          </p:cNvPr>
          <p:cNvSpPr/>
          <p:nvPr/>
        </p:nvSpPr>
        <p:spPr>
          <a:xfrm>
            <a:off x="0" y="1194691"/>
            <a:ext cx="12192000" cy="4672709"/>
          </a:xfrm>
          <a:prstGeom prst="rect">
            <a:avLst/>
          </a:prstGeom>
          <a:solidFill>
            <a:srgbClr val="0168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E4C214-F9B0-8044-9B3C-8FF2A1BE3FD4}"/>
              </a:ext>
            </a:extLst>
          </p:cNvPr>
          <p:cNvSpPr/>
          <p:nvPr/>
        </p:nvSpPr>
        <p:spPr>
          <a:xfrm>
            <a:off x="7658139" y="2513204"/>
            <a:ext cx="2419350" cy="2438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AA2D3A4-6FB3-224A-B66C-660DFDE5B8A6}"/>
              </a:ext>
            </a:extLst>
          </p:cNvPr>
          <p:cNvSpPr/>
          <p:nvPr/>
        </p:nvSpPr>
        <p:spPr>
          <a:xfrm>
            <a:off x="4731778" y="2512782"/>
            <a:ext cx="2419350" cy="2438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8BE6B1-FF27-8A46-A8DF-156E7B6745FD}"/>
              </a:ext>
            </a:extLst>
          </p:cNvPr>
          <p:cNvSpPr/>
          <p:nvPr/>
        </p:nvSpPr>
        <p:spPr>
          <a:xfrm>
            <a:off x="1805417" y="2456685"/>
            <a:ext cx="2419350" cy="2438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CAAA9-A5EC-4A43-A662-DF2E35150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44047"/>
            <a:ext cx="12191999" cy="179707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Blue Sunday - </a:t>
            </a:r>
            <a:r>
              <a:rPr lang="en-US" sz="5400" b="1">
                <a:solidFill>
                  <a:schemeClr val="bg1"/>
                </a:solidFill>
                <a:latin typeface="Century Gothic" panose="020B0502020202020204" pitchFamily="34" charset="0"/>
              </a:rPr>
              <a:t>April 24</a:t>
            </a:r>
            <a:r>
              <a:rPr lang="en-US" sz="5400" b="1" baseline="3000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5400" b="1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en-US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FCEC7-5AE3-434B-BB08-A2CB0FE91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119315"/>
            <a:ext cx="12192000" cy="1655762"/>
          </a:xfrm>
        </p:spPr>
        <p:txBody>
          <a:bodyPr>
            <a:normAutofit/>
          </a:bodyPr>
          <a:lstStyle/>
          <a:p>
            <a:r>
              <a:rPr lang="en-US" sz="3000" b="1" i="1" dirty="0">
                <a:solidFill>
                  <a:srgbClr val="0168B3"/>
                </a:solidFill>
                <a:latin typeface="Century Gothic" panose="020B0502020202020204" pitchFamily="34" charset="0"/>
              </a:rPr>
              <a:t>LEARN MORE AT ALLIANCEFORCHILDREN.ORG</a:t>
            </a:r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CEE0E018-D206-6942-87C1-D1FCA0C02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105" y="208632"/>
            <a:ext cx="3204693" cy="986059"/>
          </a:xfrm>
          <a:prstGeom prst="rect">
            <a:avLst/>
          </a:prstGeom>
        </p:spPr>
      </p:pic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519D54D6-673F-0440-95B5-8599DC5B9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2797" y="2699862"/>
            <a:ext cx="2251320" cy="2251320"/>
          </a:xfrm>
          <a:prstGeom prst="rect">
            <a:avLst/>
          </a:prstGeom>
        </p:spPr>
      </p:pic>
      <p:pic>
        <p:nvPicPr>
          <p:cNvPr id="9" name="Graphic 8" descr="Books">
            <a:extLst>
              <a:ext uri="{FF2B5EF4-FFF2-40B4-BE49-F238E27FC236}">
                <a16:creationId xmlns:a16="http://schemas.microsoft.com/office/drawing/2014/main" id="{2F5DE9B3-D878-DA4B-B011-6BE84E6C7A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17809" y="2881977"/>
            <a:ext cx="1700010" cy="1700010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3546B874-2616-754E-9E72-334DD48670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7214" y="2636551"/>
            <a:ext cx="2248477" cy="224847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DE899E9-2AD5-4845-8187-2A4F87371852}"/>
              </a:ext>
            </a:extLst>
          </p:cNvPr>
          <p:cNvSpPr txBox="1"/>
          <p:nvPr/>
        </p:nvSpPr>
        <p:spPr>
          <a:xfrm>
            <a:off x="2034017" y="5087520"/>
            <a:ext cx="232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SUPPORT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33D2B7-1CC6-744D-B5DC-C5E846D6E8C5}"/>
              </a:ext>
            </a:extLst>
          </p:cNvPr>
          <p:cNvSpPr txBox="1"/>
          <p:nvPr/>
        </p:nvSpPr>
        <p:spPr>
          <a:xfrm>
            <a:off x="4720106" y="5088690"/>
            <a:ext cx="272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VOLUNTEER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112A23-6E2C-3047-9DB3-F9CB7DA11E79}"/>
              </a:ext>
            </a:extLst>
          </p:cNvPr>
          <p:cNvSpPr txBox="1"/>
          <p:nvPr/>
        </p:nvSpPr>
        <p:spPr>
          <a:xfrm>
            <a:off x="7658139" y="5124567"/>
            <a:ext cx="3391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GET TRAINED</a:t>
            </a:r>
          </a:p>
        </p:txBody>
      </p:sp>
    </p:spTree>
    <p:extLst>
      <p:ext uri="{BB962C8B-B14F-4D97-AF65-F5344CB8AC3E}">
        <p14:creationId xmlns:p14="http://schemas.microsoft.com/office/powerpoint/2010/main" val="93680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Blue Sunday - April 24th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Sunday - April 28th </dc:title>
  <dc:creator>Julia Braun</dc:creator>
  <cp:lastModifiedBy>Molly Horn</cp:lastModifiedBy>
  <cp:revision>7</cp:revision>
  <dcterms:created xsi:type="dcterms:W3CDTF">2019-03-13T14:26:50Z</dcterms:created>
  <dcterms:modified xsi:type="dcterms:W3CDTF">2022-03-07T16:28:31Z</dcterms:modified>
</cp:coreProperties>
</file>